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9eaf55a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9eaf55a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9eaf55a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9eaf55a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a18460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a18460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1b29f9f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1b29f9f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531c48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6531c48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a1b29f9f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a1b29f9f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a1b29f9f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a1b29f9f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6531c48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6531c48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1b29f9f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1b29f9f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6531c48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6531c48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6531c48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6531c4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6531c480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6531c480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a1b29f9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a1b29f9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a1b29f9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a1b29f9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a1b29f9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a1b29f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6531c48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6531c48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a1b29f9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a1b29f9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a1b29f9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a1b29f9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6531c48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6531c48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eaf55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9eaf55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a1b29f9f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a1b29f9f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A2A2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A2A2A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2A2A2A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youtu.be/dnKnt28N3SQ" TargetMode="External"/><Relationship Id="rId4" Type="http://schemas.openxmlformats.org/officeDocument/2006/relationships/hyperlink" Target="http://www.youtube.com/watch?v=dnKnt28N3SQ" TargetMode="External"/><Relationship Id="rId5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73725" y="1938075"/>
            <a:ext cx="81231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SHA3-FPGA:  Secure Hash Algorithm 3 Implementation on an FPGA with the MicroBlaze Microprocessor</a:t>
            </a:r>
            <a:endParaRPr sz="3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52550"/>
            <a:ext cx="85206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/>
              <a:t>Group A</a:t>
            </a:r>
            <a:endParaRPr sz="3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/>
              <a:t>Yuta Akiya, Kyle Thomas Le, Megan Luong, </a:t>
            </a:r>
            <a:r>
              <a:rPr b="1" lang="en" sz="3050"/>
              <a:t>Dr. Mohamed El-Hadedy</a:t>
            </a:r>
            <a:endParaRPr b="1" sz="3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/>
              <a:t>California State Polytechnic University, Pomona</a:t>
            </a:r>
            <a:endParaRPr sz="3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/>
              <a:t>Department of Electrical and Computer Engineering</a:t>
            </a:r>
            <a:endParaRPr sz="30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50"/>
              <a:t>{yakiya, kylethomasle, mmluong, </a:t>
            </a:r>
            <a:r>
              <a:rPr b="1" lang="en" sz="3050"/>
              <a:t>mealy</a:t>
            </a:r>
            <a:r>
              <a:rPr lang="en" sz="3050"/>
              <a:t>}@cpp.edu</a:t>
            </a:r>
            <a:endParaRPr sz="3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Preparation Module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27" y="1418725"/>
            <a:ext cx="5971951" cy="23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SHA-3 Module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0" y="1468625"/>
            <a:ext cx="4289699" cy="22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200" y="393102"/>
            <a:ext cx="3040375" cy="43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MicroBlaze Integration with UART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integrated with MicroBlaze microprocessor.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AXI connectivity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C/C++ overhead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UART compatibility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Low-powered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resource utilization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finer control and more flexibility of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VHDL code into an Intellectual Property (IP) with AXI.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250" y="218550"/>
            <a:ext cx="2034275" cy="19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1690" l="0" r="0" t="0"/>
          <a:stretch/>
        </p:blipFill>
        <p:spPr>
          <a:xfrm>
            <a:off x="4952975" y="2263875"/>
            <a:ext cx="3432825" cy="26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MicroBlaze Block Diagram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88" y="1052651"/>
            <a:ext cx="773383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complex Keccak permutations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 to implement all stages flawlessly without verifying stages individually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Output of each permutation stage was compared with outputs of Keccak implementations in other programming languages (C / JavaScript).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Integrating MicroBlaze and AXI to transfer values from C/C++ overhead to the custom SHA-3 IP.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Create a register map to help organize how data is transferred.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Utilization / Power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5" y="3041525"/>
            <a:ext cx="4419601" cy="186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401" y="3015962"/>
            <a:ext cx="3943986" cy="19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25" y="1170113"/>
            <a:ext cx="4847416" cy="169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Comparisons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0" y="1188900"/>
            <a:ext cx="5398450" cy="1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75" y="2977600"/>
            <a:ext cx="3638750" cy="69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00" y="2629650"/>
            <a:ext cx="398145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Output UART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0" y="1054250"/>
            <a:ext cx="8048499" cy="2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113" y="3497787"/>
            <a:ext cx="4375775" cy="9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1872300" y="4494125"/>
            <a:ext cx="5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https://md5calc.com/hash/sha3-256/abc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Output VGA / 7-Segment Display / Switches 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825" y="1311050"/>
            <a:ext cx="2520475" cy="33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9000" y="1311050"/>
            <a:ext cx="2588851" cy="34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SHA-3 </a:t>
            </a:r>
            <a:r>
              <a:rPr lang="en"/>
              <a:t>implementation</a:t>
            </a:r>
            <a:r>
              <a:rPr lang="en"/>
              <a:t> on FPGA is concluded to be competitive with the performance of software implementations.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ervers and systems that aim to potentially increase the performance of hashing using SHA-3 could look towards FPGA acceleration cores.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r>
              <a:rPr lang="en"/>
              <a:t>	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SHA-1 and SHA-2 are vulnerable to attacks.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more hardware with SHA-3 support.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nalyze performance of SHA-3 implementation on FPGA.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</a:t>
            </a:r>
            <a:r>
              <a:rPr lang="en"/>
              <a:t> performance is important for hashing algorithms because it means more time executing other important operations.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SHA-3 Demo on </a:t>
            </a:r>
            <a:r>
              <a:rPr lang="en"/>
              <a:t>Nexys A7 Board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227800" y="4442125"/>
            <a:ext cx="85206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hlink"/>
                </a:solidFill>
                <a:hlinkClick r:id="rId3"/>
              </a:rPr>
              <a:t>https://youtu.be/dnKnt28N3SQ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 title="ECE 4304 Final Project: SHA-3 Implementation on an FPGA with the MicroBlaze Microprocesso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100" y="9707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https://keccak.team/keccak_specs_summary.html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2038350" y="664250"/>
            <a:ext cx="5067300" cy="1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8000"/>
              <a:t>Thank You </a:t>
            </a:r>
            <a:endParaRPr sz="8000"/>
          </a:p>
        </p:txBody>
      </p:sp>
      <p:sp>
        <p:nvSpPr>
          <p:cNvPr id="198" name="Google Shape;198;p34"/>
          <p:cNvSpPr txBox="1"/>
          <p:nvPr/>
        </p:nvSpPr>
        <p:spPr>
          <a:xfrm>
            <a:off x="1981950" y="2286800"/>
            <a:ext cx="518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Group A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Yuta Akiya, Kyle Le, Megan Luong, </a:t>
            </a: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Dr. Mohamed El-Hadedy</a:t>
            </a:r>
            <a:endParaRPr b="1"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California Polytechnic State University, Pomona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Electrical and Computer Engineering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{yakiya, kylethomasle, </a:t>
            </a:r>
            <a:r>
              <a:rPr b="1"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mealy</a:t>
            </a: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}@cpp.edu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SHA-3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Hash Algorithm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internal structure than SHA-1 / SHA-2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Sponge Construction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827" y="2571750"/>
            <a:ext cx="4769949" cy="21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SHA-3 Algorithm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Absorbing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Format input message into 1600-bit message to permutate.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 Rounds of 5 stages of Keccak permutations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Theta, Rho, Pi, Chi, Iota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550" y="2160750"/>
            <a:ext cx="3895900" cy="24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525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/>
              <a:t>Theta</a:t>
            </a:r>
            <a:endParaRPr b="1" sz="6000" u="sng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C[x] = A[x,0] xor A[x,1] xor A[x,2] xor A[x,3] xor A[x,4],   for x in 0…4</a:t>
            </a:r>
            <a:endParaRPr sz="6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D[x] = C[x-1] xor rot(C[x+1],1),                             for x in 0…4</a:t>
            </a:r>
            <a:endParaRPr sz="6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A[x,y] = A[x,y] xor D[x],                           for (x,y) in (0…4,0…4)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0" u="sng"/>
              <a:t>Rho and Pi</a:t>
            </a:r>
            <a:endParaRPr b="1" sz="6000" u="sng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B[y,2*x+3*y] = rot(A[x,y], r[x,y]),                 for (x,y) in (0…4,0…4)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0" u="sng"/>
              <a:t>Chi</a:t>
            </a:r>
            <a:endParaRPr b="1" sz="6000" u="sng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A[x,y] = B[x,y] xor ((not B[x+1,y]) and B[x+2,y]),  for (x,y) in (0…4,0…4)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0" u="sng"/>
              <a:t>Iota</a:t>
            </a:r>
            <a:endParaRPr b="1" sz="6000" u="sng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/>
              <a:t>  A[0,0] = A[0,0] xor RC</a:t>
            </a:r>
            <a:endParaRPr sz="6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SHA-3 Algorithm cont.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Squeezing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Truncate 1600 bit output of Keccak permutations to certain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length can vary with the version of SHA-3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 224, 256, 384, 512 bits.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Module Design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113" y="972875"/>
            <a:ext cx="719778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 Module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-1250" r="1250" t="0"/>
          <a:stretch/>
        </p:blipFill>
        <p:spPr>
          <a:xfrm>
            <a:off x="1055975" y="1267888"/>
            <a:ext cx="5759699" cy="2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7-Segment Display Module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313" y="1017725"/>
            <a:ext cx="436938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